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 varScale="1">
        <p:scale>
          <a:sx n="64" d="100"/>
          <a:sy n="64" d="100"/>
        </p:scale>
        <p:origin x="-12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5A65D560-D83E-40B8-BA72-126B6C523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8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39E071C-1AFF-4605-A6A9-1FF986B627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19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C471844-1236-4F97-B176-308740C969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CFB7-46D1-41BA-B3A1-97FBC4219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32C6-47D0-40C0-8131-729D5FFCB3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81695-2FFD-4025-8A34-90C95BBE0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F74A-2BEA-4222-AED6-719B59E230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A0FF322-8C24-4DF2-B005-27CD422FC1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7496-EB1C-43BD-8C66-05F32DF4AA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F721-7B6D-434A-B723-F4AB4AE62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C58B7-282E-4581-97F7-56DA7F033C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E9205-D579-4848-96B6-0113763200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F78A-DB02-46F6-BF8E-DD676823B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BDB33-C239-47CD-ACB8-DFC6EF8C0C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358B5CB8-C7AD-4A9A-8BB4-08395CB0F7A0}" type="slidenum">
              <a:rPr lang="en-US" smtClean="0"/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rtl="0" latinLnBrk="0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latinLnBrk="0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latinLnBrk="0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latinLnBrk="0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latinLnBrk="0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latinLnBrk="0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latinLnBrk="0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latinLnBrk="0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Cashier/CSR </a:t>
            </a:r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Resolving Customer Problems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  <a:p>
            <a:r>
              <a:rPr lang="en-US" dirty="0" smtClean="0"/>
              <a:t>Special terms</a:t>
            </a:r>
          </a:p>
          <a:p>
            <a:r>
              <a:rPr lang="en-US" dirty="0" smtClean="0"/>
              <a:t>Common customer questions</a:t>
            </a:r>
          </a:p>
          <a:p>
            <a:r>
              <a:rPr lang="en-US" dirty="0" smtClean="0"/>
              <a:t>Customer problems</a:t>
            </a:r>
          </a:p>
          <a:p>
            <a:r>
              <a:rPr lang="en-US" dirty="0" smtClean="0"/>
              <a:t>Manager involvement</a:t>
            </a:r>
          </a:p>
          <a:p>
            <a:r>
              <a:rPr lang="en-US" dirty="0" smtClean="0"/>
              <a:t>Customer feedback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02587" cy="571500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180263" cy="4175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Cashiers </a:t>
            </a:r>
            <a:r>
              <a:rPr lang="en-US" dirty="0" smtClean="0"/>
              <a:t>and </a:t>
            </a:r>
            <a:r>
              <a:rPr lang="en-US" dirty="0" smtClean="0"/>
              <a:t>CSRs </a:t>
            </a:r>
            <a:r>
              <a:rPr lang="en-US" dirty="0" smtClean="0"/>
              <a:t>must know how to:</a:t>
            </a:r>
            <a:endParaRPr lang="en-US" dirty="0"/>
          </a:p>
          <a:p>
            <a:r>
              <a:rPr lang="en-US" dirty="0" smtClean="0"/>
              <a:t>Answer customer questions</a:t>
            </a:r>
            <a:endParaRPr lang="en-US" dirty="0"/>
          </a:p>
          <a:p>
            <a:r>
              <a:rPr lang="en-US" dirty="0" smtClean="0"/>
              <a:t>Help customers resolve problems</a:t>
            </a:r>
          </a:p>
          <a:p>
            <a:r>
              <a:rPr lang="en-US" dirty="0" smtClean="0"/>
              <a:t>Refer customers to an appropriate manager or resource</a:t>
            </a:r>
          </a:p>
          <a:p>
            <a:r>
              <a:rPr lang="en-US" dirty="0" smtClean="0"/>
              <a:t>Turn customer feedback into positive 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Terms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41648" cy="3429000"/>
          </a:xfrm>
        </p:spPr>
        <p:txBody>
          <a:bodyPr/>
          <a:lstStyle/>
          <a:p>
            <a:r>
              <a:rPr lang="en-US" dirty="0" smtClean="0"/>
              <a:t>Purchase</a:t>
            </a:r>
            <a:endParaRPr lang="en-US" dirty="0"/>
          </a:p>
          <a:p>
            <a:r>
              <a:rPr lang="en-US" dirty="0" smtClean="0"/>
              <a:t>Order</a:t>
            </a:r>
          </a:p>
          <a:p>
            <a:r>
              <a:rPr lang="en-US" dirty="0" smtClean="0"/>
              <a:t>Back-order</a:t>
            </a:r>
          </a:p>
          <a:p>
            <a:r>
              <a:rPr lang="en-US" dirty="0" smtClean="0"/>
              <a:t>Special order</a:t>
            </a:r>
          </a:p>
          <a:p>
            <a:r>
              <a:rPr lang="en-US" dirty="0" smtClean="0"/>
              <a:t>Discount</a:t>
            </a:r>
          </a:p>
          <a:p>
            <a:r>
              <a:rPr lang="en-US" dirty="0" smtClean="0"/>
              <a:t>Coupon</a:t>
            </a:r>
          </a:p>
          <a:p>
            <a:r>
              <a:rPr lang="en-US" dirty="0" smtClean="0"/>
              <a:t>Gift card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597152"/>
            <a:ext cx="4041648" cy="3508248"/>
          </a:xfrm>
        </p:spPr>
        <p:txBody>
          <a:bodyPr/>
          <a:lstStyle/>
          <a:p>
            <a:r>
              <a:rPr lang="en-US" dirty="0" smtClean="0"/>
              <a:t>Return</a:t>
            </a:r>
          </a:p>
          <a:p>
            <a:r>
              <a:rPr lang="en-US" dirty="0" smtClean="0"/>
              <a:t>Exchange</a:t>
            </a:r>
          </a:p>
          <a:p>
            <a:r>
              <a:rPr lang="en-US" dirty="0" smtClean="0"/>
              <a:t>Refund</a:t>
            </a:r>
          </a:p>
          <a:p>
            <a:r>
              <a:rPr lang="en-US" dirty="0" smtClean="0"/>
              <a:t>Sales credit</a:t>
            </a:r>
          </a:p>
          <a:p>
            <a:r>
              <a:rPr lang="en-US" dirty="0" smtClean="0"/>
              <a:t>Store credit</a:t>
            </a:r>
          </a:p>
          <a:p>
            <a:r>
              <a:rPr lang="en-US" dirty="0" smtClean="0"/>
              <a:t>Special return</a:t>
            </a:r>
          </a:p>
          <a:p>
            <a:r>
              <a:rPr lang="en-US" dirty="0" smtClean="0"/>
              <a:t>Recall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Customer Questions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Are there any current specials?</a:t>
            </a:r>
            <a:endParaRPr lang="en-US" dirty="0"/>
          </a:p>
          <a:p>
            <a:r>
              <a:rPr lang="en-US" dirty="0" smtClean="0"/>
              <a:t>When does the next sale begin?</a:t>
            </a:r>
            <a:endParaRPr lang="en-US" dirty="0"/>
          </a:p>
          <a:p>
            <a:r>
              <a:rPr lang="en-US" dirty="0" smtClean="0"/>
              <a:t>What is your return policy?</a:t>
            </a:r>
          </a:p>
          <a:p>
            <a:r>
              <a:rPr lang="en-US" dirty="0" smtClean="0"/>
              <a:t>What if I buy it online?</a:t>
            </a:r>
          </a:p>
          <a:p>
            <a:r>
              <a:rPr lang="en-US" dirty="0" smtClean="0"/>
              <a:t>Can you order this from one of your other stores?</a:t>
            </a:r>
          </a:p>
          <a:p>
            <a:r>
              <a:rPr lang="en-US" dirty="0" smtClean="0"/>
              <a:t>Can you ship it for me?</a:t>
            </a:r>
            <a:endParaRPr lang="en-US" dirty="0"/>
          </a:p>
        </p:txBody>
      </p:sp>
      <p:pic>
        <p:nvPicPr>
          <p:cNvPr id="9222" name="Picture 6" descr="C:\Documents and Settings\Tim Huddleston\My Documents\My Pictures\Microsoft Clip Organizer\j0400209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4953000" y="1368327"/>
            <a:ext cx="3598380" cy="449907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Problems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r>
              <a:rPr lang="en-US" dirty="0" smtClean="0"/>
              <a:t>Wrong size/color/style</a:t>
            </a:r>
            <a:endParaRPr lang="en-US" dirty="0"/>
          </a:p>
          <a:p>
            <a:r>
              <a:rPr lang="en-US" dirty="0" smtClean="0"/>
              <a:t>Damage/defect</a:t>
            </a:r>
            <a:endParaRPr lang="en-US" dirty="0"/>
          </a:p>
          <a:p>
            <a:r>
              <a:rPr lang="en-US" dirty="0" smtClean="0"/>
              <a:t>Shipping error</a:t>
            </a:r>
          </a:p>
          <a:p>
            <a:r>
              <a:rPr lang="en-US" dirty="0" smtClean="0"/>
              <a:t>Incorrect charge</a:t>
            </a:r>
          </a:p>
          <a:p>
            <a:r>
              <a:rPr lang="en-US" dirty="0" smtClean="0"/>
              <a:t>Lost receipt</a:t>
            </a:r>
          </a:p>
          <a:p>
            <a:r>
              <a:rPr lang="en-US" dirty="0" smtClean="0"/>
              <a:t>Gift </a:t>
            </a:r>
            <a:r>
              <a:rPr lang="en-US" dirty="0" smtClean="0"/>
              <a:t>problem</a:t>
            </a:r>
          </a:p>
          <a:p>
            <a:r>
              <a:rPr lang="en-US" dirty="0" smtClean="0"/>
              <a:t>Dissatisfaction with item quality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Involvement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597152"/>
            <a:ext cx="4041648" cy="3203448"/>
          </a:xfrm>
        </p:spPr>
        <p:txBody>
          <a:bodyPr/>
          <a:lstStyle/>
          <a:p>
            <a:r>
              <a:rPr lang="en-US" dirty="0" smtClean="0"/>
              <a:t>Customer is irritated or angry</a:t>
            </a:r>
          </a:p>
          <a:p>
            <a:r>
              <a:rPr lang="en-US" dirty="0" smtClean="0"/>
              <a:t>Customer won’t accept your answer</a:t>
            </a:r>
          </a:p>
          <a:p>
            <a:r>
              <a:rPr lang="en-US" dirty="0" smtClean="0"/>
              <a:t>Issue causes delays for other customers</a:t>
            </a:r>
          </a:p>
          <a:p>
            <a:r>
              <a:rPr lang="en-US" dirty="0" smtClean="0"/>
              <a:t>Issue is not in your area</a:t>
            </a:r>
            <a:endParaRPr lang="en-US" dirty="0"/>
          </a:p>
        </p:txBody>
      </p:sp>
      <p:pic>
        <p:nvPicPr>
          <p:cNvPr id="270336" name="Picture 0" descr="C:\Documents and Settings\Tim Huddleston\Local Settings\Temporary Internet Files\Content.IE5\4HE7GDMN\MPj02851440000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685800" y="1752600"/>
            <a:ext cx="3657600" cy="24018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smtClean="0"/>
              <a:t>Customer Feedback</a:t>
            </a:r>
            <a:endParaRPr lang="en-US" sz="3900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41648" cy="2819400"/>
          </a:xfrm>
        </p:spPr>
        <p:txBody>
          <a:bodyPr/>
          <a:lstStyle/>
          <a:p>
            <a:r>
              <a:rPr lang="en-US" dirty="0" smtClean="0"/>
              <a:t>Always listen sincerely</a:t>
            </a:r>
            <a:endParaRPr lang="en-US" dirty="0"/>
          </a:p>
          <a:p>
            <a:r>
              <a:rPr lang="en-US" dirty="0" smtClean="0"/>
              <a:t>Never interrupt</a:t>
            </a:r>
            <a:endParaRPr lang="en-US" dirty="0"/>
          </a:p>
          <a:p>
            <a:r>
              <a:rPr lang="en-US" dirty="0" smtClean="0"/>
              <a:t>Make no excuses</a:t>
            </a:r>
          </a:p>
          <a:p>
            <a:r>
              <a:rPr lang="en-US" dirty="0" smtClean="0"/>
              <a:t>Offer solution in context with feedback</a:t>
            </a:r>
            <a:endParaRPr lang="en-US" dirty="0"/>
          </a:p>
        </p:txBody>
      </p:sp>
      <p:pic>
        <p:nvPicPr>
          <p:cNvPr id="12296" name="Picture 8" descr="C:\Documents and Settings\Tim Huddleston\My Documents\My Pictures\Microsoft Clip Organizer\j0409096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48200" y="1752600"/>
            <a:ext cx="3961015" cy="263513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</p:spPr>
        <p:txBody>
          <a:bodyPr/>
          <a:lstStyle/>
          <a:p>
            <a:r>
              <a:rPr lang="en-US" dirty="0" smtClean="0"/>
              <a:t>Complete cashier/CSR training program</a:t>
            </a:r>
          </a:p>
          <a:p>
            <a:r>
              <a:rPr lang="en-US" dirty="0" smtClean="0"/>
              <a:t>Employee handbook: Chapter 4</a:t>
            </a:r>
          </a:p>
          <a:p>
            <a:r>
              <a:rPr lang="en-US" dirty="0" smtClean="0"/>
              <a:t>Video: “Being Sensitive to Customers”</a:t>
            </a:r>
          </a:p>
          <a:p>
            <a:r>
              <a:rPr lang="en-US" dirty="0" smtClean="0"/>
              <a:t>Special training: “Working with the Angry Customer” and “Problem-Solving for Unique Customer Issues”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39</TotalTime>
  <Words>210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Cashier/CSR Training</vt:lpstr>
      <vt:lpstr>Agenda</vt:lpstr>
      <vt:lpstr>Introduction </vt:lpstr>
      <vt:lpstr>Special Terms</vt:lpstr>
      <vt:lpstr>Common Customer Questions</vt:lpstr>
      <vt:lpstr>Customer Problems</vt:lpstr>
      <vt:lpstr>Manager Involvement</vt:lpstr>
      <vt:lpstr>Customer Feedback</vt:lpstr>
      <vt:lpstr>Other 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Cashier Training</dc:title>
  <dc:creator>Tim Huddleston</dc:creator>
  <cp:lastModifiedBy>Faithe Wempen</cp:lastModifiedBy>
  <cp:revision>3</cp:revision>
  <cp:lastPrinted>1601-01-01T00:00:00Z</cp:lastPrinted>
  <dcterms:created xsi:type="dcterms:W3CDTF">2006-10-08T20:00:34Z</dcterms:created>
  <dcterms:modified xsi:type="dcterms:W3CDTF">2011-01-19T03:37:50Z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TC062561681033</vt:lpwstr>
  </property>
</Properties>
</file>